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1" r:id="rId1"/>
  </p:sldMasterIdLst>
  <p:notesMasterIdLst>
    <p:notesMasterId r:id="rId3"/>
  </p:notesMasterIdLst>
  <p:handoutMasterIdLst>
    <p:handoutMasterId r:id="rId4"/>
  </p:handoutMasterIdLst>
  <p:sldIdLst>
    <p:sldId id="10187" r:id="rId2"/>
  </p:sldIdLst>
  <p:sldSz cx="12192000" cy="6858000"/>
  <p:notesSz cx="7010400" cy="92964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Montserrat SemiBold" panose="00000700000000000000" pitchFamily="2" charset="0"/>
      <p:bold r:id="rId13"/>
      <p:boldItalic r:id="rId14"/>
    </p:embeddedFont>
  </p:embeddedFontLst>
  <p:defaultTextStyle>
    <a:defPPr>
      <a:defRPr lang="es-MX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E89D2128-2CEA-40AD-B007-3CBC0D56E96B}">
          <p14:sldIdLst>
            <p14:sldId id="101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9A96A0C-88D8-4D3A-E6B7-E9627474E8A4}" name="Cornelio Isaac Ramirez Cabildo" initials="CIRC" userId="S::cramirec@sct.gob.mx::e84f5e87-0a00-4adb-92ed-1f1c0a7c0e7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945A"/>
    <a:srgbClr val="DAC29A"/>
    <a:srgbClr val="DEC9A2"/>
    <a:srgbClr val="245C4F"/>
    <a:srgbClr val="6E152E"/>
    <a:srgbClr val="A42145"/>
    <a:srgbClr val="404040"/>
    <a:srgbClr val="691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47" autoAdjust="0"/>
    <p:restoredTop sz="94249" autoAdjust="0"/>
  </p:normalViewPr>
  <p:slideViewPr>
    <p:cSldViewPr snapToGrid="0" snapToObjects="1">
      <p:cViewPr varScale="1">
        <p:scale>
          <a:sx n="72" d="100"/>
          <a:sy n="72" d="100"/>
        </p:scale>
        <p:origin x="960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5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8/10/relationships/authors" Target="authors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927D54E-8C2E-5140-8C91-3FEA4A3A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D13BB7-3677-894F-9A14-A006787831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95092CE-056A-8E4F-AA38-7AF6D4E38A72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DC28EA-8CAC-E143-B39A-5889FAF729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8C73B85-DAD0-4144-A9F5-B99516FD33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283F5F3-A0C0-064E-A21B-3D52FC9E23D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5397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A0E016B-CAC3-6B4C-90C0-D7AA6A747DA3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ABF3107-FFE8-3645-B89F-777090C37BF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8904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62" tIns="46568" rIns="93162" bIns="46568" anchor="t" anchorCtr="0">
            <a:noAutofit/>
          </a:bodyPr>
          <a:lstStyle/>
          <a:p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8377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pic>
        <p:nvPicPr>
          <p:cNvPr id="40" name="Google Shape;4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2899" y="253995"/>
            <a:ext cx="2760137" cy="5719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3984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de título">
  <p:cSld name="2_Diapositiva de título">
    <p:bg>
      <p:bgPr>
        <a:solidFill>
          <a:srgbClr val="FFFFF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title"/>
          </p:nvPr>
        </p:nvSpPr>
        <p:spPr>
          <a:xfrm>
            <a:off x="363220" y="2013745"/>
            <a:ext cx="1146556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C9A2"/>
              </a:buClr>
              <a:buSzPts val="4400"/>
              <a:buFont typeface="Montserrat SemiBold"/>
              <a:buNone/>
              <a:defRPr sz="4400" b="0" i="0" u="none" strike="noStrike" cap="none">
                <a:solidFill>
                  <a:srgbClr val="DEC9A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1"/>
          </p:nvPr>
        </p:nvSpPr>
        <p:spPr>
          <a:xfrm>
            <a:off x="363220" y="3518693"/>
            <a:ext cx="11465560" cy="1137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2201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 txBox="1">
            <a:spLocks noGrp="1"/>
          </p:cNvSpPr>
          <p:nvPr>
            <p:ph type="title"/>
          </p:nvPr>
        </p:nvSpPr>
        <p:spPr>
          <a:xfrm>
            <a:off x="5496560" y="996581"/>
            <a:ext cx="572008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4400"/>
              <a:buFont typeface="Montserrat SemiBold"/>
              <a:buNone/>
              <a:defRPr sz="4400" b="1" i="0" u="none" strike="noStrike" cap="none">
                <a:solidFill>
                  <a:srgbClr val="6E152E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440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.1.1">
  <p:cSld name="1.1.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062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383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/>
        </p:nvSpPr>
        <p:spPr>
          <a:xfrm>
            <a:off x="219076" y="69729"/>
            <a:ext cx="8943974" cy="63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2000"/>
              <a:buFont typeface="Montserrat SemiBold"/>
              <a:buNone/>
              <a:tabLst/>
              <a:defRPr/>
            </a:pPr>
            <a:r>
              <a:rPr kumimoji="0" lang="es-MX" sz="2000" b="0" i="0" u="none" strike="noStrike" kern="0" cap="none" spc="0" normalizeH="0" baseline="0" noProof="0">
                <a:ln>
                  <a:noFill/>
                </a:ln>
                <a:solidFill>
                  <a:srgbClr val="6E152E"/>
                </a:solidFill>
                <a:effectLst/>
                <a:uLnTx/>
                <a:uFillTx/>
                <a:latin typeface="Montserrat SemiBold"/>
                <a:ea typeface="Montserrat SemiBold"/>
                <a:cs typeface="Montserrat SemiBold"/>
                <a:sym typeface="Montserrat SemiBold"/>
              </a:rPr>
              <a:t>Entronque Logistik de la carretera Boulevard San Luis-Carr.57 (San Luis Potosí-Querétaro)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6E152E"/>
              </a:solidFill>
              <a:effectLst/>
              <a:uLnTx/>
              <a:uFillTx/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6402663" y="4164496"/>
            <a:ext cx="5262595" cy="2029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500" tIns="58750" rIns="117500" bIns="58750" anchor="t" anchorCtr="0">
            <a:spAutoFit/>
          </a:bodyPr>
          <a:lstStyle/>
          <a:p>
            <a:pPr marL="7938" marR="0" lvl="1" indent="0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tabLst/>
              <a:defRPr/>
            </a:pPr>
            <a:endParaRPr kumimoji="0" sz="13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7938" marR="0" lvl="1" indent="0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None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Beneficios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  <a:p>
            <a:pPr marL="171450" marR="0" lvl="1" indent="-9144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  <a:tabLst/>
              <a:defRPr/>
            </a:pPr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Ahorro en tiempo: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15 minutos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  <a:p>
            <a:pPr marL="171450" marR="0" lvl="1" indent="-1333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tabLst/>
              <a:defRPr/>
            </a:pPr>
            <a:endParaRPr kumimoji="0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Población beneficiada: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842,117 habitantes en los municipios de San Luis Potosí y Villa de Reyes.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  <a:p>
            <a:pPr marL="171450" marR="0" lvl="1" indent="-1333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tabLst/>
              <a:defRPr/>
            </a:pPr>
            <a:endParaRPr kumimoji="0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Empleos directos: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265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Indirectos: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1,059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  <a:p>
            <a:pPr marL="171450" marR="0" lvl="1" indent="-7239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Arial"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413412" y="667037"/>
            <a:ext cx="5522064" cy="1371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58750" rIns="108000" bIns="58750" anchor="t" anchorCtr="0">
            <a:spAutoFit/>
          </a:bodyPr>
          <a:lstStyle/>
          <a:p>
            <a:pPr marL="104775" marR="0" lvl="1" indent="-104775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Montserrat"/>
              <a:buNone/>
              <a:tabLst/>
              <a:defRPr/>
            </a:pPr>
            <a:r>
              <a:rPr kumimoji="0" lang="es-MX" sz="135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Características de la obra: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▪"/>
              <a:tabLst/>
              <a:defRPr/>
            </a:pP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El proyecto consiste en la construcción del Entronque Logistik como parte de la ampliación del Boulevard San Luis, para pasar de una sección de 26  metros,  que  consta  de  4  carriles  de  circulación sobre la carretera federal MEX 057 Querétaro – San  Luis Potosí.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aphicFrame>
        <p:nvGraphicFramePr>
          <p:cNvPr id="114" name="Google Shape;114;p4"/>
          <p:cNvGraphicFramePr/>
          <p:nvPr/>
        </p:nvGraphicFramePr>
        <p:xfrm>
          <a:off x="2051922" y="4044944"/>
          <a:ext cx="2638425" cy="8605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6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Global (%)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físico: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ontserrat"/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100 %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financiero: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ontserrat"/>
                        <a:buNone/>
                      </a:pPr>
                      <a:r>
                        <a:rPr lang="es-MX" sz="1200" b="1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100 %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5" name="Google Shape;115;p4"/>
          <p:cNvGraphicFramePr/>
          <p:nvPr/>
        </p:nvGraphicFramePr>
        <p:xfrm>
          <a:off x="1246164" y="4962551"/>
          <a:ext cx="4370275" cy="1721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5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8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6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Elementos TELAS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Técnica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(Proyecto Ejecutivo)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Económica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(Registro UI-SHCP)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11096440003 (Calendario Concluido)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Legal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(Derecho de Vía)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Ambiental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Social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6" name="Google Shape;116;p4"/>
          <p:cNvGraphicFramePr/>
          <p:nvPr/>
        </p:nvGraphicFramePr>
        <p:xfrm>
          <a:off x="1201640" y="1884268"/>
          <a:ext cx="4266650" cy="20805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04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8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7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PERIODO DE EJECUCIÓN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INICIO: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AGO-2011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TÉRMINO: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MAR-2019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MONTO Y META TOTAL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140.4 MDP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Entronque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EJERCICIO FISCAL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ASIGNACIÓN            (mdp)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META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(km - estructura)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Hasta 2022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140.4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Entronque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PEF 2023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7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Posterior a 2023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7" name="Google Shape;117;p4"/>
          <p:cNvGrpSpPr/>
          <p:nvPr/>
        </p:nvGrpSpPr>
        <p:grpSpPr>
          <a:xfrm>
            <a:off x="6811773" y="791388"/>
            <a:ext cx="4619345" cy="3521412"/>
            <a:chOff x="6741269" y="982494"/>
            <a:chExt cx="4619345" cy="3521412"/>
          </a:xfrm>
        </p:grpSpPr>
        <p:pic>
          <p:nvPicPr>
            <p:cNvPr id="118" name="Google Shape;118;p4"/>
            <p:cNvPicPr preferRelativeResize="0"/>
            <p:nvPr/>
          </p:nvPicPr>
          <p:blipFill rotWithShape="1">
            <a:blip r:embed="rId3">
              <a:alphaModFix/>
            </a:blip>
            <a:srcRect l="18814" t="9856" r="12489" b="2550"/>
            <a:stretch/>
          </p:blipFill>
          <p:spPr>
            <a:xfrm>
              <a:off x="6741269" y="982494"/>
              <a:ext cx="4619345" cy="3521412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19" name="Google Shape;119;p4"/>
            <p:cNvSpPr/>
            <p:nvPr/>
          </p:nvSpPr>
          <p:spPr>
            <a:xfrm>
              <a:off x="8909980" y="2893750"/>
              <a:ext cx="66352" cy="207811"/>
            </a:xfrm>
            <a:custGeom>
              <a:avLst/>
              <a:gdLst/>
              <a:ahLst/>
              <a:cxnLst/>
              <a:rect l="l" t="t" r="r" b="b"/>
              <a:pathLst>
                <a:path w="22860" h="73660" extrusionOk="0">
                  <a:moveTo>
                    <a:pt x="22860" y="73660"/>
                  </a:moveTo>
                  <a:lnTo>
                    <a:pt x="0" y="0"/>
                  </a:lnTo>
                </a:path>
              </a:pathLst>
            </a:custGeom>
            <a:noFill/>
            <a:ln w="63500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990435" y="3102293"/>
              <a:ext cx="47712" cy="83021"/>
            </a:xfrm>
            <a:custGeom>
              <a:avLst/>
              <a:gdLst/>
              <a:ahLst/>
              <a:cxnLst/>
              <a:rect l="l" t="t" r="r" b="b"/>
              <a:pathLst>
                <a:path w="40640" h="68580" extrusionOk="0">
                  <a:moveTo>
                    <a:pt x="0" y="0"/>
                  </a:moveTo>
                  <a:lnTo>
                    <a:pt x="40640" y="68580"/>
                  </a:lnTo>
                </a:path>
              </a:pathLst>
            </a:custGeom>
            <a:noFill/>
            <a:ln w="63500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8631207" y="2384123"/>
              <a:ext cx="260821" cy="438358"/>
            </a:xfrm>
            <a:custGeom>
              <a:avLst/>
              <a:gdLst/>
              <a:ahLst/>
              <a:cxnLst/>
              <a:rect l="l" t="t" r="r" b="b"/>
              <a:pathLst>
                <a:path w="205740" h="363220" extrusionOk="0">
                  <a:moveTo>
                    <a:pt x="205740" y="363220"/>
                  </a:moveTo>
                  <a:cubicBezTo>
                    <a:pt x="196426" y="338243"/>
                    <a:pt x="187113" y="313267"/>
                    <a:pt x="162560" y="264160"/>
                  </a:cubicBezTo>
                  <a:cubicBezTo>
                    <a:pt x="138007" y="215053"/>
                    <a:pt x="85513" y="112607"/>
                    <a:pt x="58420" y="68580"/>
                  </a:cubicBezTo>
                  <a:cubicBezTo>
                    <a:pt x="31327" y="24553"/>
                    <a:pt x="4657" y="6350"/>
                    <a:pt x="0" y="0"/>
                  </a:cubicBezTo>
                </a:path>
              </a:pathLst>
            </a:custGeom>
            <a:noFill/>
            <a:ln w="5715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 rot="-6855585">
              <a:off x="8751306" y="2562258"/>
              <a:ext cx="86090" cy="98722"/>
            </a:xfrm>
            <a:prstGeom prst="ellipse">
              <a:avLst/>
            </a:prstGeom>
            <a:solidFill>
              <a:srgbClr val="00B050"/>
            </a:solidFill>
            <a:ln w="12700" cap="flat" cmpd="sng">
              <a:solidFill>
                <a:srgbClr val="245C4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 rot="-6862640">
              <a:off x="8861322" y="2820197"/>
              <a:ext cx="75052" cy="91978"/>
            </a:xfrm>
            <a:prstGeom prst="ellipse">
              <a:avLst/>
            </a:prstGeom>
            <a:solidFill>
              <a:srgbClr val="FF0000"/>
            </a:solidFill>
            <a:ln w="127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 rot="-8056823">
              <a:off x="8620968" y="2367406"/>
              <a:ext cx="77993" cy="93003"/>
            </a:xfrm>
            <a:prstGeom prst="ellipse">
              <a:avLst/>
            </a:prstGeom>
            <a:solidFill>
              <a:srgbClr val="00B050"/>
            </a:solidFill>
            <a:ln w="12700" cap="flat" cmpd="sng">
              <a:solidFill>
                <a:srgbClr val="245C4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 rot="-8925057">
              <a:off x="9010170" y="3164742"/>
              <a:ext cx="89458" cy="109132"/>
            </a:xfrm>
            <a:prstGeom prst="ellipse">
              <a:avLst/>
            </a:prstGeom>
            <a:solidFill>
              <a:srgbClr val="00B050"/>
            </a:solidFill>
            <a:ln w="12700" cap="flat" cmpd="sng">
              <a:solidFill>
                <a:srgbClr val="245C4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 rot="-7020000">
              <a:off x="8893382" y="2924921"/>
              <a:ext cx="87162" cy="126793"/>
            </a:xfrm>
            <a:prstGeom prst="ellipse">
              <a:avLst/>
            </a:prstGeom>
            <a:solidFill>
              <a:srgbClr val="00B050"/>
            </a:solidFill>
            <a:ln w="12700" cap="flat" cmpd="sng">
              <a:solidFill>
                <a:srgbClr val="245C4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 rot="-6862640">
              <a:off x="8672020" y="2439049"/>
              <a:ext cx="74267" cy="100796"/>
            </a:xfrm>
            <a:prstGeom prst="ellipse">
              <a:avLst/>
            </a:prstGeom>
            <a:solidFill>
              <a:srgbClr val="FF0000"/>
            </a:solidFill>
            <a:ln w="127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 rot="-6862640">
              <a:off x="8798316" y="2653823"/>
              <a:ext cx="72433" cy="95361"/>
            </a:xfrm>
            <a:prstGeom prst="ellipse">
              <a:avLst/>
            </a:prstGeom>
            <a:solidFill>
              <a:srgbClr val="FF0000"/>
            </a:solidFill>
            <a:ln w="127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 rot="-6862640">
              <a:off x="8940818" y="3046233"/>
              <a:ext cx="75052" cy="91978"/>
            </a:xfrm>
            <a:prstGeom prst="ellipse">
              <a:avLst/>
            </a:prstGeom>
            <a:solidFill>
              <a:srgbClr val="FF0000"/>
            </a:solidFill>
            <a:ln w="127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Calibri"/>
                <a:buNone/>
                <a:tabLst/>
                <a:defRPr/>
              </a:pPr>
              <a:endParaRPr kumimoji="0" sz="11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" name="Google Shape;130;p4"/>
            <p:cNvGrpSpPr/>
            <p:nvPr/>
          </p:nvGrpSpPr>
          <p:grpSpPr>
            <a:xfrm>
              <a:off x="10188787" y="992079"/>
              <a:ext cx="1151949" cy="639181"/>
              <a:chOff x="6865406" y="3582889"/>
              <a:chExt cx="1151949" cy="639181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6865406" y="3582889"/>
                <a:ext cx="1151949" cy="639181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000"/>
                  <a:buFont typeface="Calibri"/>
                  <a:buNone/>
                  <a:tabLst/>
                  <a:defRPr/>
                </a:pPr>
                <a:endParaRPr kumimoji="0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2" name="Google Shape;132;p4"/>
              <p:cNvGrpSpPr/>
              <p:nvPr/>
            </p:nvGrpSpPr>
            <p:grpSpPr>
              <a:xfrm>
                <a:off x="6906292" y="3599630"/>
                <a:ext cx="1072479" cy="585710"/>
                <a:chOff x="8219902" y="3502074"/>
                <a:chExt cx="780949" cy="341631"/>
              </a:xfrm>
            </p:grpSpPr>
            <p:sp>
              <p:nvSpPr>
                <p:cNvPr id="133" name="Google Shape;133;p4"/>
                <p:cNvSpPr/>
                <p:nvPr/>
              </p:nvSpPr>
              <p:spPr>
                <a:xfrm>
                  <a:off x="8219903" y="3502074"/>
                  <a:ext cx="780948" cy="65504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600"/>
                    <a:buFont typeface="Montserrat"/>
                    <a:buNone/>
                    <a:tabLst/>
                    <a:defRPr/>
                  </a:pPr>
                  <a:r>
                    <a:rPr kumimoji="0" lang="es-MX" sz="6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Montserrat"/>
                      <a:ea typeface="Montserrat"/>
                      <a:cs typeface="Montserrat"/>
                      <a:sym typeface="Montserrat"/>
                    </a:rPr>
                    <a:t>SIMBOLOGÍA</a:t>
                  </a: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4"/>
                <p:cNvSpPr/>
                <p:nvPr/>
              </p:nvSpPr>
              <p:spPr>
                <a:xfrm>
                  <a:off x="8219902" y="3567579"/>
                  <a:ext cx="780948" cy="276126"/>
                </a:xfrm>
                <a:prstGeom prst="roundRect">
                  <a:avLst>
                    <a:gd name="adj" fmla="val 4287"/>
                  </a:avLst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2000"/>
                    <a:buFont typeface="Calibri"/>
                    <a:buNone/>
                    <a:tabLst/>
                    <a:defRPr/>
                  </a:pPr>
                  <a:endParaRPr kumimoji="0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8300841" y="3583826"/>
                  <a:ext cx="51618" cy="42607"/>
                </a:xfrm>
                <a:prstGeom prst="ellipse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2000"/>
                    <a:buFont typeface="Calibri"/>
                    <a:buNone/>
                    <a:tabLst/>
                    <a:defRPr/>
                  </a:pPr>
                  <a:endParaRPr kumimoji="0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8238729" y="3652370"/>
                  <a:ext cx="162697" cy="42607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2000"/>
                    <a:buFont typeface="Calibri"/>
                    <a:buNone/>
                    <a:tabLst/>
                    <a:defRPr/>
                  </a:pPr>
                  <a:endParaRPr kumimoji="0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4"/>
                <p:cNvSpPr/>
                <p:nvPr/>
              </p:nvSpPr>
              <p:spPr>
                <a:xfrm>
                  <a:off x="8238729" y="3720070"/>
                  <a:ext cx="162697" cy="42607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2000"/>
                    <a:buFont typeface="Calibri"/>
                    <a:buNone/>
                    <a:tabLst/>
                    <a:defRPr/>
                  </a:pPr>
                  <a:endParaRPr kumimoji="0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4"/>
                <p:cNvSpPr/>
                <p:nvPr/>
              </p:nvSpPr>
              <p:spPr>
                <a:xfrm>
                  <a:off x="8238729" y="3792646"/>
                  <a:ext cx="162697" cy="42607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FF"/>
                    </a:buClr>
                    <a:buSzPts val="2000"/>
                    <a:buFont typeface="Calibri"/>
                    <a:buNone/>
                    <a:tabLst/>
                    <a:defRPr/>
                  </a:pPr>
                  <a:endParaRPr kumimoji="0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8402444" y="3573220"/>
                  <a:ext cx="438414" cy="65504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400"/>
                    <a:buFont typeface="Montserrat"/>
                    <a:buNone/>
                    <a:tabLst/>
                    <a:defRPr/>
                  </a:pPr>
                  <a:r>
                    <a:rPr kumimoji="0" lang="es-MX" sz="4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Montserrat"/>
                      <a:ea typeface="Montserrat"/>
                      <a:cs typeface="Montserrat"/>
                      <a:sym typeface="Montserrat"/>
                    </a:rPr>
                    <a:t>POBLACIÓN</a:t>
                  </a: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8400483" y="3644718"/>
                  <a:ext cx="563676" cy="5645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400"/>
                    <a:buFont typeface="Montserrat"/>
                    <a:buNone/>
                    <a:tabLst/>
                    <a:defRPr/>
                  </a:pPr>
                  <a:r>
                    <a:rPr kumimoji="0" lang="es-MX" sz="4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Montserrat"/>
                      <a:ea typeface="Montserrat"/>
                      <a:cs typeface="Montserrat"/>
                      <a:sym typeface="Montserrat"/>
                    </a:rPr>
                    <a:t>MODERNIZADO</a:t>
                  </a: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4"/>
                <p:cNvSpPr/>
                <p:nvPr/>
              </p:nvSpPr>
              <p:spPr>
                <a:xfrm>
                  <a:off x="8401514" y="3710869"/>
                  <a:ext cx="563676" cy="5645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400"/>
                    <a:buFont typeface="Montserrat"/>
                    <a:buNone/>
                    <a:tabLst/>
                    <a:defRPr/>
                  </a:pPr>
                  <a:r>
                    <a:rPr kumimoji="0" lang="es-MX" sz="4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Montserrat"/>
                      <a:ea typeface="Montserrat"/>
                      <a:cs typeface="Montserrat"/>
                      <a:sym typeface="Montserrat"/>
                    </a:rPr>
                    <a:t>EN PROCESO</a:t>
                  </a: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4"/>
                <p:cNvSpPr/>
                <p:nvPr/>
              </p:nvSpPr>
              <p:spPr>
                <a:xfrm>
                  <a:off x="8401427" y="3781150"/>
                  <a:ext cx="599423" cy="5645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400"/>
                    <a:buFont typeface="Montserrat"/>
                    <a:buNone/>
                    <a:tabLst/>
                    <a:defRPr/>
                  </a:pPr>
                  <a:r>
                    <a:rPr kumimoji="0" lang="es-MX" sz="4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Montserrat"/>
                      <a:ea typeface="Montserrat"/>
                      <a:cs typeface="Montserrat"/>
                      <a:sym typeface="Montserrat"/>
                    </a:rPr>
                    <a:t>POR MODERNIZAR</a:t>
                  </a: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43" name="Google Shape;143;p4"/>
            <p:cNvSpPr txBox="1"/>
            <p:nvPr/>
          </p:nvSpPr>
          <p:spPr>
            <a:xfrm>
              <a:off x="8419472" y="1920519"/>
              <a:ext cx="1073507" cy="23083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Montserrat"/>
                <a:buNone/>
                <a:tabLst/>
                <a:defRPr/>
              </a:pPr>
              <a:r>
                <a:rPr kumimoji="0" lang="es-MX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San Luis Potosí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381939" y="2235637"/>
              <a:ext cx="142240" cy="13462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3_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3057</TotalTime>
  <Words>191</Words>
  <Application>Microsoft Office PowerPoint</Application>
  <PresentationFormat>Panorámica</PresentationFormat>
  <Paragraphs>55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Montserrat</vt:lpstr>
      <vt:lpstr>Noto Sans Symbols</vt:lpstr>
      <vt:lpstr>Montserrat SemiBold</vt:lpstr>
      <vt:lpstr>Arial</vt:lpstr>
      <vt:lpstr>Calibri</vt:lpstr>
      <vt:lpstr>3_Tema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Cornelio Isaac Ramirez Cabildo</cp:lastModifiedBy>
  <cp:revision>189</cp:revision>
  <cp:lastPrinted>2023-04-21T20:31:37Z</cp:lastPrinted>
  <dcterms:created xsi:type="dcterms:W3CDTF">2018-12-04T03:27:02Z</dcterms:created>
  <dcterms:modified xsi:type="dcterms:W3CDTF">2023-05-23T17:55:57Z</dcterms:modified>
</cp:coreProperties>
</file>

<file path=docProps/thumbnail.jpeg>
</file>